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3604"/>
    <a:srgbClr val="733910"/>
    <a:srgbClr val="FED3A0"/>
    <a:srgbClr val="4D2303"/>
    <a:srgbClr val="FFB979"/>
    <a:srgbClr val="080808"/>
    <a:srgbClr val="FFFFFF"/>
    <a:srgbClr val="F4BC7D"/>
    <a:srgbClr val="4CA8A9"/>
    <a:srgbClr val="90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B86BA-0995-421C-A3CF-DC860C935EEE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7ED6D-4631-46DE-90B3-D540714D5B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4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7ED6D-4631-46DE-90B3-D540714D5B4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71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73E8F-1921-4ABD-8A46-463340C5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298608-03A7-4A84-9CB0-4CB30139C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90ACAE-8D41-49F5-9B74-44EE07C3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3DD452-1645-4ED7-8F45-E3ED2EEA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886970-03EA-4BC9-865D-27B0D221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57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FC699-05AD-439F-8EDD-8CBB57A5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07B7F2-F7F3-4E75-860C-CE62156B4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239152-D182-4917-A30F-290DD94C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C56471-2CAB-4808-915F-78FFA004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BCD9F4-9165-4B08-94EA-98BEF7BC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65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F15BD9-48F1-441C-92BC-34C41E8F4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518B3D-18B9-40DE-810E-5E7B5ECB2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E3B27-D78F-4424-A199-F27E431C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4E07B-0E2A-4FA1-843B-2A92E640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5CFF27-EAE2-4174-8C9C-C0F7B6CD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46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499AA-3500-4597-A596-9573232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96F1E-C0FF-4EA2-BF55-00A32F37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6C19A8-B7D2-46CC-B2CC-1A44AE9A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373F7-956C-4030-9EA9-7EB2CF35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50B541-81E2-4CC1-A96E-E7AE7D9B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48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E8BEA-8ED6-4F3C-9B60-39EF0A82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AC1DC7-5C6C-4245-8D07-D22C45F29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D07C8-0177-408E-AAE3-6AE87BE7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CBD3E-0DC1-4445-8F0A-6BDACC82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DD6F1-FBC7-4117-B716-3601442E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72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86467-8A56-40D2-8B7B-265E0E93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176922-A037-4677-B206-161072FED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1046B9-4823-4631-8487-AC73762ED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EBC7D-6621-4163-B2B6-584438E4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7E9D5-AE7F-4ED0-A4CC-BD38ED7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4D8260-C4FA-4773-86B9-38DAE7EF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09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AA24F-2736-4B16-9D5C-76DA892D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737C42-F03C-4E71-A42A-16EA314F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B571FB-43E8-4550-A615-5F370C708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7D779-1FAA-4728-98F0-62F46435E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9AFCAB-64D5-4C3E-897A-EFD71B65A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9B0844E-3322-4F11-ABAF-DBF39977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6BB355-F38A-49EB-A898-5EC4695B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D8F3E4-CF78-40DB-9DD1-11BD3728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93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5469A-F114-4D92-BB6E-33A6329F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7B2C2D-AC49-4BCB-A25E-8F2788F7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94611D-78AD-470E-B300-1A89DEAA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1BA5DA-B15B-4B94-8C3B-7BEB3332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45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490C37-55AC-470C-B554-3DA8DC0A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1D18A59-EECA-41FB-9123-54CD6B17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58CFC0-1409-49D6-B82A-ED9EC05C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983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5FC2B-BE0F-4C09-A844-BE563E2B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FACFC2-7139-4FF2-BCAA-42802BD2D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FEE9EF-AE03-4606-B4BC-6F45666A8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B1D5AD-D05E-4FBB-B5C0-ADF1214D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389C02-E53A-4F86-AA50-201B5858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822EFD-AAD9-4BA2-B4E3-3F6CFEBB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46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B929CC-6B53-4F92-BAC2-F7F8DB97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3188E6A-C49D-4F4E-A8AE-2B2438016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04C4BF-8EEE-4C35-8F31-EC24A622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941111-39D8-4C80-BC81-95EFDADB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75B2A0-8D68-46B8-921A-081E242C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CD57CA-846F-4540-B7E4-01E5661D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09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DE56914-447C-419F-A02D-4146C8B7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738344-A6F1-4489-A6A0-09ED1C0D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19A176-C55F-431F-B47F-48E5AA76F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3D38-96C4-4B5F-9F9D-57D1A61B8FB3}" type="datetimeFigureOut">
              <a:rPr lang="de-DE" smtClean="0"/>
              <a:t>10.09.2018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42DF72-FF43-4934-8E8F-BD0AAE5B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9CED2C-5507-4AFF-AFCB-DD0C23E95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A6B75-F320-4994-B583-802915CCB0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02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microsoft.com/office/2007/relationships/media" Target="../media/media1.mp4"/><Relationship Id="rId16" Type="http://schemas.openxmlformats.org/officeDocument/2006/relationships/image" Target="../media/image12.png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astle Wars - Google Chrome 10.09.2018 14_17_38">
            <a:hlinkClick r:id="" action="ppaction://media"/>
            <a:extLst>
              <a:ext uri="{FF2B5EF4-FFF2-40B4-BE49-F238E27FC236}">
                <a16:creationId xmlns:a16="http://schemas.microsoft.com/office/drawing/2014/main" id="{4209CC49-EEB6-488D-93B5-106AC1E7E2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25" end="3530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20738" y="-1183517"/>
            <a:ext cx="15812988" cy="8577722"/>
          </a:xfrm>
          <a:prstGeom prst="rect">
            <a:avLst/>
          </a:prstGeom>
        </p:spPr>
      </p:pic>
      <p:sp>
        <p:nvSpPr>
          <p:cNvPr id="81" name="Rechteck 80">
            <a:extLst>
              <a:ext uri="{FF2B5EF4-FFF2-40B4-BE49-F238E27FC236}">
                <a16:creationId xmlns:a16="http://schemas.microsoft.com/office/drawing/2014/main" id="{92FA5111-EE1D-4818-8037-3A4792B70194}"/>
              </a:ext>
            </a:extLst>
          </p:cNvPr>
          <p:cNvSpPr/>
          <p:nvPr/>
        </p:nvSpPr>
        <p:spPr>
          <a:xfrm>
            <a:off x="646927" y="1055124"/>
            <a:ext cx="5420843" cy="2373876"/>
          </a:xfrm>
          <a:prstGeom prst="rect">
            <a:avLst/>
          </a:prstGeom>
          <a:solidFill>
            <a:srgbClr val="FED3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MedievalSharp" panose="020C060402020201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A08B800-E694-4305-87F8-3A820172F9D2}"/>
              </a:ext>
            </a:extLst>
          </p:cNvPr>
          <p:cNvSpPr txBox="1"/>
          <p:nvPr/>
        </p:nvSpPr>
        <p:spPr>
          <a:xfrm>
            <a:off x="115750" y="6095919"/>
            <a:ext cx="4233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>
              <a:latin typeface="+mj-lt"/>
            </a:endParaRPr>
          </a:p>
          <a:p>
            <a:r>
              <a:rPr lang="de-DE" b="1" dirty="0">
                <a:latin typeface="+mj-lt"/>
              </a:rPr>
              <a:t>BFWS416A</a:t>
            </a:r>
            <a:r>
              <a:rPr lang="de-DE" dirty="0">
                <a:latin typeface="+mj-lt"/>
              </a:rPr>
              <a:t> - Daniel Schmitz, Martin Rempel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7603E7C-38B8-445F-A71E-341E3F87104A}"/>
              </a:ext>
            </a:extLst>
          </p:cNvPr>
          <p:cNvCxnSpPr>
            <a:cxnSpLocks/>
          </p:cNvCxnSpPr>
          <p:nvPr/>
        </p:nvCxnSpPr>
        <p:spPr>
          <a:xfrm>
            <a:off x="6080688" y="1055123"/>
            <a:ext cx="10097" cy="3324139"/>
          </a:xfrm>
          <a:prstGeom prst="line">
            <a:avLst/>
          </a:prstGeom>
          <a:ln>
            <a:solidFill>
              <a:srgbClr val="733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84EDCA2-53C4-448B-A423-0426ACD5B218}"/>
              </a:ext>
            </a:extLst>
          </p:cNvPr>
          <p:cNvCxnSpPr>
            <a:cxnSpLocks/>
          </p:cNvCxnSpPr>
          <p:nvPr/>
        </p:nvCxnSpPr>
        <p:spPr>
          <a:xfrm>
            <a:off x="974019" y="3429000"/>
            <a:ext cx="10319658" cy="0"/>
          </a:xfrm>
          <a:prstGeom prst="line">
            <a:avLst/>
          </a:prstGeom>
          <a:ln>
            <a:solidFill>
              <a:srgbClr val="4D2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51852382-277A-4AEC-9913-C79F88E4CE75}"/>
              </a:ext>
            </a:extLst>
          </p:cNvPr>
          <p:cNvSpPr/>
          <p:nvPr/>
        </p:nvSpPr>
        <p:spPr>
          <a:xfrm>
            <a:off x="6096000" y="1055124"/>
            <a:ext cx="5420843" cy="2373876"/>
          </a:xfrm>
          <a:prstGeom prst="rect">
            <a:avLst/>
          </a:prstGeom>
          <a:solidFill>
            <a:srgbClr val="FED3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MedievalSharp" panose="020C0604020202010204" pitchFamily="34" charset="0"/>
            </a:endParaRPr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11932562-4E9C-4591-8288-E4C57727ED17}"/>
              </a:ext>
            </a:extLst>
          </p:cNvPr>
          <p:cNvGrpSpPr/>
          <p:nvPr/>
        </p:nvGrpSpPr>
        <p:grpSpPr>
          <a:xfrm>
            <a:off x="7056534" y="1287194"/>
            <a:ext cx="3481807" cy="1931681"/>
            <a:chOff x="6035323" y="1164382"/>
            <a:chExt cx="4219067" cy="2340707"/>
          </a:xfrm>
        </p:grpSpPr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4270C923-1E0C-4FE3-A2F7-70A7018A2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31514" r="82261" b="17737"/>
            <a:stretch/>
          </p:blipFill>
          <p:spPr>
            <a:xfrm rot="1700244">
              <a:off x="8947323" y="1579975"/>
              <a:ext cx="1307067" cy="1925114"/>
            </a:xfrm>
            <a:prstGeom prst="rect">
              <a:avLst/>
            </a:prstGeom>
          </p:spPr>
        </p:pic>
        <p:pic>
          <p:nvPicPr>
            <p:cNvPr id="64" name="Picture 2" descr="Bildergebnis fÃ¼r javascript logo">
              <a:extLst>
                <a:ext uri="{FF2B5EF4-FFF2-40B4-BE49-F238E27FC236}">
                  <a16:creationId xmlns:a16="http://schemas.microsoft.com/office/drawing/2014/main" id="{2140EA24-BD77-46FD-91EC-E37943EB8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41401">
              <a:off x="9088397" y="2020383"/>
              <a:ext cx="1010632" cy="1010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EF9C4F60-77F0-4871-8DB1-AF483B24B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31514" r="82261" b="17737"/>
            <a:stretch/>
          </p:blipFill>
          <p:spPr>
            <a:xfrm rot="587994">
              <a:off x="8004741" y="1226114"/>
              <a:ext cx="1307067" cy="1925114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A24BE86A-3074-45E3-B36C-93AA26C75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54479">
              <a:off x="8129651" y="1645176"/>
              <a:ext cx="963522" cy="96352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7D2ACEDD-D84F-455D-8B6B-4FF283D32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31514" r="82261" b="17737"/>
            <a:stretch/>
          </p:blipFill>
          <p:spPr>
            <a:xfrm rot="21353813">
              <a:off x="7006546" y="1164382"/>
              <a:ext cx="1307067" cy="1925114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8006EE81-E4F5-41AE-ACBC-8E14A5D4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349185">
              <a:off x="7202005" y="1670531"/>
              <a:ext cx="912814" cy="912814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8B935F45-426F-4E77-BD13-DDCE28F4C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" t="31514" r="82261" b="17737"/>
            <a:stretch/>
          </p:blipFill>
          <p:spPr>
            <a:xfrm rot="20263864">
              <a:off x="6035323" y="1394693"/>
              <a:ext cx="1307067" cy="1925114"/>
            </a:xfrm>
            <a:prstGeom prst="rect">
              <a:avLst/>
            </a:prstGeom>
          </p:spPr>
        </p:pic>
        <p:pic>
          <p:nvPicPr>
            <p:cNvPr id="70" name="Picture 2" descr="Bildergebnis fÃ¼r node js">
              <a:extLst>
                <a:ext uri="{FF2B5EF4-FFF2-40B4-BE49-F238E27FC236}">
                  <a16:creationId xmlns:a16="http://schemas.microsoft.com/office/drawing/2014/main" id="{4460CF76-E622-41E6-967D-9CF89B5C4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85028">
              <a:off x="6115992" y="2016891"/>
              <a:ext cx="1083226" cy="66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C9141A6C-95AA-4918-8822-27A34096F3FB}"/>
              </a:ext>
            </a:extLst>
          </p:cNvPr>
          <p:cNvSpPr txBox="1"/>
          <p:nvPr/>
        </p:nvSpPr>
        <p:spPr>
          <a:xfrm>
            <a:off x="6096000" y="1055123"/>
            <a:ext cx="5405530" cy="523220"/>
          </a:xfrm>
          <a:prstGeom prst="rect">
            <a:avLst/>
          </a:prstGeom>
          <a:solidFill>
            <a:srgbClr val="FED3A0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n w="3175">
                  <a:noFill/>
                </a:ln>
                <a:solidFill>
                  <a:srgbClr val="733910"/>
                </a:solidFill>
                <a:latin typeface="MedievalSharp" panose="020C0604020202010204" pitchFamily="34" charset="0"/>
              </a:rPr>
              <a:t>Geschmiedet aus…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3C2ACAC2-833D-4F14-8B31-95A63D8CB2E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 b="54061"/>
          <a:stretch/>
        </p:blipFill>
        <p:spPr>
          <a:xfrm>
            <a:off x="3894092" y="81022"/>
            <a:ext cx="4373188" cy="94201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DB05FC4-4EB0-42A1-8F89-236A2A2EB921}"/>
              </a:ext>
            </a:extLst>
          </p:cNvPr>
          <p:cNvGrpSpPr/>
          <p:nvPr/>
        </p:nvGrpSpPr>
        <p:grpSpPr>
          <a:xfrm>
            <a:off x="7430427" y="3414582"/>
            <a:ext cx="4785121" cy="3345682"/>
            <a:chOff x="7042561" y="3512319"/>
            <a:chExt cx="4785121" cy="3345682"/>
          </a:xfrm>
        </p:grpSpPr>
        <p:pic>
          <p:nvPicPr>
            <p:cNvPr id="1028" name="Picture 4" descr="Bildergebnis fÃ¼r smartphone clipart">
              <a:extLst>
                <a:ext uri="{FF2B5EF4-FFF2-40B4-BE49-F238E27FC236}">
                  <a16:creationId xmlns:a16="http://schemas.microsoft.com/office/drawing/2014/main" id="{BA5BAAC7-4DD3-43F8-97F4-A4BEFE2CB7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2622" b="12210"/>
            <a:stretch/>
          </p:blipFill>
          <p:spPr bwMode="auto">
            <a:xfrm>
              <a:off x="7042561" y="3512319"/>
              <a:ext cx="4785121" cy="334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80F348A-70BB-4F7D-BAF2-31B5A7FEC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" r="12788" b="1147"/>
            <a:stretch/>
          </p:blipFill>
          <p:spPr>
            <a:xfrm>
              <a:off x="7616492" y="4058245"/>
              <a:ext cx="2533983" cy="1640880"/>
            </a:xfrm>
            <a:prstGeom prst="rect">
              <a:avLst/>
            </a:prstGeom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963DD62-D158-4549-BAF8-FE527E9DE6D7}"/>
              </a:ext>
            </a:extLst>
          </p:cNvPr>
          <p:cNvGrpSpPr/>
          <p:nvPr/>
        </p:nvGrpSpPr>
        <p:grpSpPr>
          <a:xfrm>
            <a:off x="877900" y="2868382"/>
            <a:ext cx="4171878" cy="4171878"/>
            <a:chOff x="1333359" y="2851697"/>
            <a:chExt cx="4171878" cy="4171878"/>
          </a:xfrm>
        </p:grpSpPr>
        <p:pic>
          <p:nvPicPr>
            <p:cNvPr id="1030" name="Picture 6" descr="Bildergebnis fÃ¼r pc monitor">
              <a:extLst>
                <a:ext uri="{FF2B5EF4-FFF2-40B4-BE49-F238E27FC236}">
                  <a16:creationId xmlns:a16="http://schemas.microsoft.com/office/drawing/2014/main" id="{7ADA1FFE-9814-45E7-BAE2-C436CFD15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359" y="2851697"/>
              <a:ext cx="4171878" cy="4171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4E02496-6519-4106-AC4F-18835D304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720" y="3804590"/>
              <a:ext cx="3334303" cy="1952743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F161863-B2A3-4E39-A1F2-3045063E4A2D}"/>
              </a:ext>
            </a:extLst>
          </p:cNvPr>
          <p:cNvGrpSpPr/>
          <p:nvPr/>
        </p:nvGrpSpPr>
        <p:grpSpPr>
          <a:xfrm>
            <a:off x="5552333" y="4745728"/>
            <a:ext cx="1134432" cy="191908"/>
            <a:chOff x="5621413" y="4747409"/>
            <a:chExt cx="1134432" cy="191908"/>
          </a:xfrm>
          <a:solidFill>
            <a:srgbClr val="FED3A0"/>
          </a:solidFill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7D7CD9D-F2B7-45FF-98AA-AFF900B24607}"/>
                </a:ext>
              </a:extLst>
            </p:cNvPr>
            <p:cNvSpPr/>
            <p:nvPr/>
          </p:nvSpPr>
          <p:spPr>
            <a:xfrm>
              <a:off x="6552818" y="4747409"/>
              <a:ext cx="203027" cy="191908"/>
            </a:xfrm>
            <a:prstGeom prst="ellipse">
              <a:avLst/>
            </a:prstGeom>
            <a:grpFill/>
            <a:ln w="38100">
              <a:solidFill>
                <a:srgbClr val="73391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MedievalSharp" panose="020C0604020202010204" pitchFamily="34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46FD089-9A4C-437D-A437-69DD1701495B}"/>
                </a:ext>
              </a:extLst>
            </p:cNvPr>
            <p:cNvSpPr/>
            <p:nvPr/>
          </p:nvSpPr>
          <p:spPr>
            <a:xfrm>
              <a:off x="6088344" y="4747409"/>
              <a:ext cx="203027" cy="191908"/>
            </a:xfrm>
            <a:prstGeom prst="ellipse">
              <a:avLst/>
            </a:prstGeom>
            <a:grpFill/>
            <a:ln w="38100">
              <a:solidFill>
                <a:srgbClr val="73391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MedievalSharp" panose="020C0604020202010204" pitchFamily="34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AEC87978-E66F-4278-846C-FC29981A2D29}"/>
                </a:ext>
              </a:extLst>
            </p:cNvPr>
            <p:cNvSpPr/>
            <p:nvPr/>
          </p:nvSpPr>
          <p:spPr>
            <a:xfrm>
              <a:off x="5621413" y="4747409"/>
              <a:ext cx="203027" cy="191908"/>
            </a:xfrm>
            <a:prstGeom prst="ellipse">
              <a:avLst/>
            </a:prstGeom>
            <a:grpFill/>
            <a:ln w="38100">
              <a:solidFill>
                <a:srgbClr val="73391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MedievalSharp" panose="020C0604020202010204" pitchFamily="34" charset="0"/>
              </a:endParaRPr>
            </a:p>
          </p:txBody>
        </p: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193136A-DC40-424B-BE83-50456E910312}"/>
              </a:ext>
            </a:extLst>
          </p:cNvPr>
          <p:cNvCxnSpPr/>
          <p:nvPr/>
        </p:nvCxnSpPr>
        <p:spPr>
          <a:xfrm flipH="1">
            <a:off x="5653846" y="4526844"/>
            <a:ext cx="931405" cy="0"/>
          </a:xfrm>
          <a:prstGeom prst="straightConnector1">
            <a:avLst/>
          </a:prstGeom>
          <a:ln w="57150">
            <a:solidFill>
              <a:srgbClr val="79360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A76DD0B-794C-40FC-9B73-A05E88D71F65}"/>
              </a:ext>
            </a:extLst>
          </p:cNvPr>
          <p:cNvGrpSpPr/>
          <p:nvPr/>
        </p:nvGrpSpPr>
        <p:grpSpPr>
          <a:xfrm>
            <a:off x="1368439" y="1226343"/>
            <a:ext cx="4073681" cy="1928861"/>
            <a:chOff x="4159619" y="3588067"/>
            <a:chExt cx="4508386" cy="2134691"/>
          </a:xfrm>
        </p:grpSpPr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DC967F58-BA46-45CB-A37B-EDA5B8DD031F}"/>
                </a:ext>
              </a:extLst>
            </p:cNvPr>
            <p:cNvGrpSpPr/>
            <p:nvPr/>
          </p:nvGrpSpPr>
          <p:grpSpPr>
            <a:xfrm>
              <a:off x="4159619" y="3588067"/>
              <a:ext cx="4475622" cy="2134691"/>
              <a:chOff x="6011568" y="1170353"/>
              <a:chExt cx="4475622" cy="2134691"/>
            </a:xfrm>
          </p:grpSpPr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80E43587-42FE-456E-9012-34BF61E36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" t="31514" r="82261" b="17737"/>
              <a:stretch/>
            </p:blipFill>
            <p:spPr>
              <a:xfrm rot="962202">
                <a:off x="9180123" y="1379930"/>
                <a:ext cx="1307067" cy="1925114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F32E393B-2631-4203-AB91-25ED8AEB8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" t="31514" r="82261" b="17737"/>
              <a:stretch/>
            </p:blipFill>
            <p:spPr>
              <a:xfrm rot="329606">
                <a:off x="8097823" y="1193385"/>
                <a:ext cx="1307067" cy="1925114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E5522701-93F4-499F-BD1A-4667F99303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" t="31514" r="82261" b="17737"/>
              <a:stretch/>
            </p:blipFill>
            <p:spPr>
              <a:xfrm rot="21407252">
                <a:off x="6968938" y="1170353"/>
                <a:ext cx="1307067" cy="1925114"/>
              </a:xfrm>
              <a:prstGeom prst="rect">
                <a:avLst/>
              </a:prstGeom>
            </p:spPr>
          </p:pic>
          <p:pic>
            <p:nvPicPr>
              <p:cNvPr id="80" name="Grafik 79" descr="Multiplayer Kartenspiel mit Mittelalter Flair&#10;">
                <a:extLst>
                  <a:ext uri="{FF2B5EF4-FFF2-40B4-BE49-F238E27FC236}">
                    <a16:creationId xmlns:a16="http://schemas.microsoft.com/office/drawing/2014/main" id="{139E6306-8397-4BF0-BE77-A55FB4D56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" t="31514" r="82261" b="17737"/>
              <a:stretch/>
            </p:blipFill>
            <p:spPr>
              <a:xfrm rot="20543034">
                <a:off x="6011568" y="1370367"/>
                <a:ext cx="1307067" cy="1925114"/>
              </a:xfrm>
              <a:prstGeom prst="rect">
                <a:avLst/>
              </a:prstGeom>
            </p:spPr>
          </p:pic>
        </p:grp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EC7942A-393A-48FB-A223-061282354D64}"/>
                </a:ext>
              </a:extLst>
            </p:cNvPr>
            <p:cNvSpPr txBox="1"/>
            <p:nvPr/>
          </p:nvSpPr>
          <p:spPr>
            <a:xfrm rot="20539203">
              <a:off x="4260373" y="4268541"/>
              <a:ext cx="1155887" cy="8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MedievalSharp" panose="020C0604020202010204" pitchFamily="34" charset="0"/>
                </a:rPr>
                <a:t>Kartenspielmit Mittelalter Flair</a:t>
              </a:r>
            </a:p>
            <a:p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11644CD3-6055-4BA0-AA92-4DC33572BE8D}"/>
                </a:ext>
              </a:extLst>
            </p:cNvPr>
            <p:cNvSpPr txBox="1"/>
            <p:nvPr/>
          </p:nvSpPr>
          <p:spPr>
            <a:xfrm rot="929489">
              <a:off x="7485097" y="4363536"/>
              <a:ext cx="1182908" cy="650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MedievalSharp" panose="020C0604020202010204" pitchFamily="34" charset="0"/>
                </a:rPr>
                <a:t>Moderne Websocket Technologie</a:t>
              </a:r>
              <a:endParaRPr lang="de-DE" sz="12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24F2B6F7-3112-4C73-AEF1-AC07B30940FE}"/>
                </a:ext>
              </a:extLst>
            </p:cNvPr>
            <p:cNvSpPr txBox="1"/>
            <p:nvPr/>
          </p:nvSpPr>
          <p:spPr>
            <a:xfrm rot="21365117">
              <a:off x="5375306" y="4204207"/>
              <a:ext cx="1182908" cy="46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MedievalSharp" panose="020C0604020202010204" pitchFamily="34" charset="0"/>
                </a:rPr>
                <a:t>Offline</a:t>
              </a:r>
            </a:p>
            <a:p>
              <a:r>
                <a:rPr lang="de-DE" sz="1200" dirty="0">
                  <a:latin typeface="MedievalSharp" panose="020C0604020202010204" pitchFamily="34" charset="0"/>
                </a:rPr>
                <a:t>spielbar</a:t>
              </a:r>
              <a:endParaRPr lang="de-DE" sz="1200" dirty="0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DA02FB57-DE19-4D7A-A4B7-44E1BB125CAA}"/>
                </a:ext>
              </a:extLst>
            </p:cNvPr>
            <p:cNvSpPr txBox="1"/>
            <p:nvPr/>
          </p:nvSpPr>
          <p:spPr>
            <a:xfrm rot="372991">
              <a:off x="6330344" y="4158082"/>
              <a:ext cx="1312567" cy="650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MedievalSharp" panose="020C0604020202010204" pitchFamily="34" charset="0"/>
                </a:rPr>
                <a:t>2 Spieler +</a:t>
              </a:r>
            </a:p>
            <a:p>
              <a:r>
                <a:rPr lang="de-DE" sz="1200" dirty="0">
                  <a:latin typeface="MedievalSharp" panose="020C0604020202010204" pitchFamily="34" charset="0"/>
                </a:rPr>
                <a:t>Smartphone-Steuerung</a:t>
              </a:r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44088AC6-9FEA-4965-A722-2E2761D6BD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13" y="2874687"/>
            <a:ext cx="1224081" cy="1224081"/>
          </a:xfrm>
          <a:prstGeom prst="rect">
            <a:avLst/>
          </a:prstGeom>
        </p:spPr>
      </p:pic>
      <p:sp>
        <p:nvSpPr>
          <p:cNvPr id="82" name="Textfeld 81">
            <a:extLst>
              <a:ext uri="{FF2B5EF4-FFF2-40B4-BE49-F238E27FC236}">
                <a16:creationId xmlns:a16="http://schemas.microsoft.com/office/drawing/2014/main" id="{6809CB96-005E-484D-A65F-04E26D4704DA}"/>
              </a:ext>
            </a:extLst>
          </p:cNvPr>
          <p:cNvSpPr txBox="1"/>
          <p:nvPr/>
        </p:nvSpPr>
        <p:spPr>
          <a:xfrm>
            <a:off x="672551" y="1054655"/>
            <a:ext cx="5405530" cy="523220"/>
          </a:xfrm>
          <a:prstGeom prst="rect">
            <a:avLst/>
          </a:prstGeom>
          <a:solidFill>
            <a:srgbClr val="FED3A0">
              <a:alpha val="6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ln w="3175">
                  <a:noFill/>
                </a:ln>
                <a:solidFill>
                  <a:srgbClr val="733910"/>
                </a:solidFill>
                <a:latin typeface="MedievalSharp" panose="020C0604020202010204" pitchFamily="34" charset="0"/>
              </a:rPr>
              <a:t>Das königliche Kartenspiel</a:t>
            </a:r>
          </a:p>
        </p:txBody>
      </p:sp>
    </p:spTree>
    <p:extLst>
      <p:ext uri="{BB962C8B-B14F-4D97-AF65-F5344CB8AC3E}">
        <p14:creationId xmlns:p14="http://schemas.microsoft.com/office/powerpoint/2010/main" val="13311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3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11</Paragraphs>
  <Slides>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MedievalSharp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Rempel</dc:creator>
  <cp:lastModifiedBy>Daniel Schmitz / BFWS416A</cp:lastModifiedBy>
  <cp:revision>31</cp:revision>
  <dcterms:created xsi:type="dcterms:W3CDTF">2018-09-07T10:45:13Z</dcterms:created>
  <dcterms:modified xsi:type="dcterms:W3CDTF">2018-09-10T12:38:21Z</dcterms:modified>
</cp:coreProperties>
</file>